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EDD"/>
    <a:srgbClr val="FFFDFB"/>
    <a:srgbClr val="E9F8D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84B1-9191-44D5-8109-30BA046C0AB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BF980-9A27-41A2-B719-180322630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454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8926-E6B8-48F2-9312-9E6214954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4DA54-6519-4436-9D81-9656016F5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6F1A-2770-44C0-A73A-53276AB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08A4-E82A-4EED-A6F3-A5CD7012A460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606C8-6CF9-43CA-BE69-58D525F3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2BCB4-A714-4842-8AB1-E8F51B0D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2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4DDA-3143-4FFB-B0F1-28620305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86846-FAF6-4F41-9ADE-967A29471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B2F9A-CB51-4A01-9A8E-C0F435B5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6A82-FDD2-47C5-A7A3-A960E3452DDC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179F-8264-437A-9E7A-C97123A8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4280-A318-4EED-92F8-771F5B34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7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F3C0B-D091-4DD9-B3D5-46F89D8D4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FEAE-B79B-4B75-B157-9BBBF8DB8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07AF8-9F39-42F4-97A4-4201A432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1A18-D9BA-4DFD-8C94-0DD168CBAACD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4C95-9BF9-4C01-842D-B4A01644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8E4A0-83E7-414E-A54F-F82CE4C4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818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F890-22B1-431D-A39A-0FC48CD5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4983-BFCE-4843-97A8-26B65CB4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448D-D9B2-4F69-9937-830DD2DD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5AAB-D1E7-40DE-BCA6-ADBD27C166AD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10BF-1F74-4980-8233-6347E697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046E-53D7-4259-AACC-9E7CA2CB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8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1ED4-B33C-47FE-8D4B-AA78065E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7D1DE-FDEB-41A1-B7F9-0F0C1EFF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4318-DB61-47DD-9B65-8CDB3DE4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5B3-951D-47BB-8A44-9A043DD1C7B2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A735-034A-48B1-9813-F2D5607F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4918-271B-455F-86C1-7D78C671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9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EB1D-8DF9-4264-96B6-042701CC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2976-5D21-4139-950A-40701971C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02058-F0D6-4A09-9AFF-8A9DA230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C8F5D-46E9-475B-A75B-22B17D55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C642-835D-4E5D-852F-1F35FDB79FD0}" type="datetime1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62ABA-7802-4BD7-BDB8-E4F25305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5008F-0A79-4296-A5FD-83B02453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57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914E-6AFD-47D9-ADE8-392DB6B9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09CC0-3C49-4120-A7C5-F82323B6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5802E-79A7-4BB7-9E22-DB3A1877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A7E25-06F0-4B57-B431-761485675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BEE61-1A9E-4A98-9345-1522A75E4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8B312-527E-48AD-8773-A6D73CC5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006-1A71-4351-9AB2-F8CE93906DAF}" type="datetime1">
              <a:rPr lang="vi-VN" smtClean="0"/>
              <a:t>07/11/2021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9BC40-50F9-462A-B70B-04FB272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415B9-39B7-43AA-8825-630BA49A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5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40CC-C52D-4658-9DA4-401349B8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2ABDC-2B9B-4F9E-B72B-791806D1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0F71-7D9B-40F6-A380-FBD825777CDA}" type="datetime1">
              <a:rPr lang="vi-VN" smtClean="0"/>
              <a:t>07/11/2021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9755D-97AD-41E9-A756-410C5B6B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ABDA-EA98-4D3A-AF7D-838304DC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5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DDA05-0F70-49A1-AB4E-DB345BAE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3DA-F422-4328-ABAC-8BFCC4865573}" type="datetime1">
              <a:rPr lang="vi-VN" smtClean="0"/>
              <a:t>07/11/2021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4509E-85A5-44EF-8AD7-EAC0B9CD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F14F-06F1-4683-B1CF-CE920741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3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8D8B-22F1-4833-A522-728441B2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6070-DC03-45BE-BA80-9E75296D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7BE57-C596-47D8-8537-95D09CD4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55065-B629-4ABE-B75C-BC6C9F0D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398A-DAE2-4BEE-83ED-BE4CC4F1A16C}" type="datetime1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562F8-C61E-445E-9DC3-9FA5B298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15B3-1CFC-4ABB-A6E9-CC450687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9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EBE7-8222-40BA-96B0-323E3161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378BF-1015-40AB-9586-AD5F0120E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AE943-83A6-4A57-A0C3-AFB6E15D3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60312-B54A-46A9-BD20-3EE92ACA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AD7-C10F-4883-BB3D-62662B64E342}" type="datetime1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CD6BD-8761-460F-8B0E-BEA3C86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3C753-B099-489B-8999-FA0B466B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84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AB8CF-F4C9-4C29-9779-0BA4543F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200D1-5F28-4420-A777-BC330F898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07F3-EAC4-4D27-B19F-10D926BE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D3C2-560E-4409-A88D-764CC6D9B2E6}" type="datetime1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1EC6-79F6-44E4-B96E-890B2A16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Copyright by THCS - THPT Nguyễn Khuyến &amp; TH – THCS – THPT Lê Thánh Tông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196E4-D92F-4E5A-807C-1F7FFE1E3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57EB-E65B-436B-B8D4-22056426E8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2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A7E12-100B-4B99-87D0-7A1CEFABB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AD7CE-A17F-41FC-A292-8CA91951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2" y="2415654"/>
            <a:ext cx="10713492" cy="26067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 LẦU HOÀNG HẠC TIỄN MẠNH HẠO NHIÊN ĐI QUẢNG LĂNG</a:t>
            </a:r>
            <a:b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DE6D-4AE5-425A-AD33-7D4A382A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009934"/>
            <a:ext cx="9662616" cy="51670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AE3FA-1C05-47B9-9D04-8C31BF56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5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8BDD-7E36-4D3E-9771-E3EC2537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5F20-D060-49F1-A4F2-0AAD6631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⁎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&gt;&lt;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&gt;&lt;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&gt;&lt;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Ý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CA084-8A01-49AF-B70E-2A627C46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572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124846-D193-424B-8025-2B1F2518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127C-5434-442D-A0D1-DED67CF9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1" y="2610678"/>
            <a:ext cx="7875104" cy="304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Đường.Thời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IV. CỦNG CỐ VÀ DẶN DÒ</a:t>
            </a:r>
            <a:endParaRPr lang="en-US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9F000-0018-4442-8AD8-00F91A29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0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99F200-F972-42D3-8E50-B4AAD4727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245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232A7-F25B-4019-989F-822233F1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A59E-3142-434C-90A8-BFBEC498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825625"/>
            <a:ext cx="1030687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IV.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613A2-B3B0-4CA2-9B6D-85443A38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0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2E00-EDEB-4BA8-B358-A2F5098F0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1917"/>
            <a:ext cx="11476382" cy="58456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I.TÌM HIỂU CHUNG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(701 – 762)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4DA79-1E45-40BE-9ACE-6222A4C7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E3F6B-8827-47DA-8FCD-FA823DE7DD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4681314"/>
            <a:ext cx="2115301" cy="1646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EA8F2-B4B6-4661-AB97-6B9D3BA93F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50" y="4679257"/>
            <a:ext cx="2115301" cy="1590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4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7B2D-E677-40E5-8665-4E66F24E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43"/>
            <a:ext cx="4104861" cy="675861"/>
          </a:xfrm>
        </p:spPr>
        <p:txBody>
          <a:bodyPr>
            <a:normAutofit fontScale="90000"/>
          </a:bodyPr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I.TÌM HIỂU CHUNG</a:t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95100-9452-489F-AEDE-3D3342CF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629477"/>
            <a:ext cx="6983895" cy="5194854"/>
          </a:xfrm>
          <a:solidFill>
            <a:srgbClr val="FFEEDD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Hai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Hai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79EF9-49F6-469A-AF6F-20183929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E4C5E-60E6-4283-AD7E-2D2A2D35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24" y="901147"/>
            <a:ext cx="4104862" cy="4664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7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7D45-6F11-40D5-A0F3-6B233179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7487" cy="1317901"/>
          </a:xfrm>
        </p:spPr>
        <p:txBody>
          <a:bodyPr/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– HIỂU VĂN BẢN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BD4956-0046-4B42-8CF8-46F66576A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8813" y="1214262"/>
            <a:ext cx="2279374" cy="23316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768D7-F942-41DB-A7D2-2E0A0AE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AFEFE-6EB8-4AD2-BCAB-8C18A5F5810C}"/>
              </a:ext>
            </a:extLst>
          </p:cNvPr>
          <p:cNvSpPr txBox="1"/>
          <p:nvPr/>
        </p:nvSpPr>
        <p:spPr>
          <a:xfrm>
            <a:off x="3473243" y="1345663"/>
            <a:ext cx="5950226" cy="2041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(2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21820-F98A-4456-AF63-80A21EA30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" y="1475095"/>
            <a:ext cx="2965974" cy="1810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85F30-7233-4ED1-9EF6-CAC63BDAE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252" y="4063988"/>
            <a:ext cx="2936869" cy="193931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8459D82B-2BF8-4809-B133-3185C0A6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49A36-F56B-4110-A08F-CB7417EDBD1C}"/>
              </a:ext>
            </a:extLst>
          </p:cNvPr>
          <p:cNvSpPr txBox="1"/>
          <p:nvPr/>
        </p:nvSpPr>
        <p:spPr>
          <a:xfrm>
            <a:off x="370095" y="4408026"/>
            <a:ext cx="4957279" cy="1251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0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F4ED-957B-4F08-AAB6-16D6E471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8" y="385348"/>
            <a:ext cx="4277139" cy="787814"/>
          </a:xfrm>
        </p:spPr>
        <p:txBody>
          <a:bodyPr>
            <a:normAutofit/>
          </a:bodyPr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– HIỂU VĂN BẢN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1C9A-435D-49D4-87BF-FF2456EC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8" y="1393134"/>
            <a:ext cx="8140146" cy="40717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+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0" algn="just">
              <a:lnSpc>
                <a:spcPct val="107000"/>
              </a:lnSpc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→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0" algn="just">
              <a:lnSpc>
                <a:spcPct val="107000"/>
              </a:lnSpc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+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endParaRPr lang="en-US" sz="4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→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phồn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►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la,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91875-DE6E-423E-BE00-0DD77498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EDC4D0-4884-4080-B23E-865BA7AB6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1" y="3999368"/>
            <a:ext cx="3101011" cy="2131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80CE0-E2F3-4C43-B718-5F86FA051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1" y="499248"/>
            <a:ext cx="3101011" cy="2131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9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B7E6C-981D-4741-8E19-773EFAC3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73885-34D0-4A71-9820-E00B662C93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1696" y="765486"/>
            <a:ext cx="10515600" cy="177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→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BE2FFC-80DC-408F-8EA7-86F4E4A7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4197626" cy="761310"/>
          </a:xfrm>
        </p:spPr>
        <p:txBody>
          <a:bodyPr>
            <a:normAutofit/>
          </a:bodyPr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– HIỂU VĂN BẢN</a:t>
            </a:r>
            <a:endParaRPr lang="en-US" sz="2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27CE4-9A21-49AD-AC38-AA7A29BE8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8" y="2849216"/>
            <a:ext cx="7447722" cy="3180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2FDA-3579-4F08-A51E-FB7E3CC3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0"/>
            <a:ext cx="4263887" cy="841033"/>
          </a:xfrm>
        </p:spPr>
        <p:txBody>
          <a:bodyPr>
            <a:normAutofit/>
          </a:bodyPr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– HIỂU VĂN BẢN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8A79-96D6-4046-B43B-9616DA98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633790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07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2701C-8AD2-4D1A-9E05-67EB86CA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5B803-904B-47B3-8795-58A418F2E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05" y="2396529"/>
            <a:ext cx="3362739" cy="2562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AC847-619B-4A6F-BAC0-F7C4246F040D}"/>
              </a:ext>
            </a:extLst>
          </p:cNvPr>
          <p:cNvSpPr txBox="1"/>
          <p:nvPr/>
        </p:nvSpPr>
        <p:spPr>
          <a:xfrm>
            <a:off x="185530" y="5242705"/>
            <a:ext cx="11834191" cy="856068"/>
          </a:xfrm>
          <a:prstGeom prst="rect">
            <a:avLst/>
          </a:prstGeom>
          <a:solidFill>
            <a:srgbClr val="FFEED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⁎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762CC-0B34-48E9-8456-55BC42C61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8" y="2396528"/>
            <a:ext cx="3362739" cy="2562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3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7165-8EA1-447F-BB8D-80899079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8" y="143151"/>
            <a:ext cx="4210878" cy="649357"/>
          </a:xfrm>
        </p:spPr>
        <p:txBody>
          <a:bodyPr>
            <a:normAutofit/>
          </a:bodyPr>
          <a:lstStyle/>
          <a:p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– HIỂU VĂN BẢN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FD42-9780-49C5-BFAE-580DCB9E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6" y="756319"/>
            <a:ext cx="8600660" cy="254045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(2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600" dirty="0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600" i="1" dirty="0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i="1" dirty="0" err="1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i="1" dirty="0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phàm</a:t>
            </a:r>
            <a:r>
              <a:rPr lang="en-US" sz="2600" i="1" dirty="0">
                <a:solidFill>
                  <a:srgbClr val="55270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US" sz="2600" i="1" dirty="0">
                <a:solidFill>
                  <a:srgbClr val="843C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→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2600" dirty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600" i="1" dirty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i="1" dirty="0" err="1">
                <a:solidFill>
                  <a:srgbClr val="3818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600" i="1" dirty="0" err="1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iễn</a:t>
            </a:r>
            <a:r>
              <a:rPr lang="en-US" sz="2600" i="1" dirty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i="1" dirty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US" sz="2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40134-1F02-4AAE-8A18-28BA0E73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DF389-81F2-429A-91CE-4F41750D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64" y="1061687"/>
            <a:ext cx="2928731" cy="1769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29C96-8817-4C4D-9004-18F26CBE37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3206473"/>
            <a:ext cx="3458817" cy="1945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BAB50-0E7F-491F-B891-41A132CE05D1}"/>
              </a:ext>
            </a:extLst>
          </p:cNvPr>
          <p:cNvSpPr txBox="1"/>
          <p:nvPr/>
        </p:nvSpPr>
        <p:spPr>
          <a:xfrm>
            <a:off x="4287079" y="3222744"/>
            <a:ext cx="7573616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Bích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EEA32-18DA-4530-8F9E-BC3488F8C16F}"/>
              </a:ext>
            </a:extLst>
          </p:cNvPr>
          <p:cNvSpPr txBox="1"/>
          <p:nvPr/>
        </p:nvSpPr>
        <p:spPr>
          <a:xfrm>
            <a:off x="258416" y="5368279"/>
            <a:ext cx="11602279" cy="856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.8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2.2|1.1|1.5|2.6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1.3|2.9|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1.6|1.2|4.9|3.8|2.3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4|1.6|1.2|4.3|5|8.6|3.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0.2|2.2|11.1|4.9|2|9.7|2.5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4|5.2|10.3|8.4|17.6|1.3|1.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4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2.4|2|9.9|6.2|7.3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|13.9|5.9|3.9|2.2|5.8|1.3|5.3|4.8|7.3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946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TẠI LẦU HOÀNG HẠC TIỄN MẠNH HẠO NHIÊN ĐI QUẢNG LĂNG (Hoàng Hạc lâu tống Mạnh Hạo Nhiên đi Quảng Lăng)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I.TÌM HIỂU CHUNG </vt:lpstr>
      <vt:lpstr>II. ĐỌC – HIỂU VĂN BẢN </vt:lpstr>
      <vt:lpstr>II. ĐỌC – HIỂU VĂN BẢN</vt:lpstr>
      <vt:lpstr>II. ĐỌC – HIỂU VĂN BẢN</vt:lpstr>
      <vt:lpstr>II. ĐỌC – HIỂU VĂN BẢN</vt:lpstr>
      <vt:lpstr>II. ĐỌC – HIỂU VĂN BẢN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</cp:lastModifiedBy>
  <cp:revision>110</cp:revision>
  <dcterms:created xsi:type="dcterms:W3CDTF">2020-03-04T07:43:10Z</dcterms:created>
  <dcterms:modified xsi:type="dcterms:W3CDTF">2021-11-07T08:38:23Z</dcterms:modified>
</cp:coreProperties>
</file>